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64" d="100"/>
          <a:sy n="64" d="100"/>
        </p:scale>
        <p:origin x="67" y="3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51040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443275"/>
            <a:ext cx="4395582" cy="17851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30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Ветер юго-восточный 5-10 м/с. Температура воздуха ночью 3-5,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23-25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01 мая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 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9-11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73534"/>
              </p:ext>
            </p:extLst>
          </p:nvPr>
        </p:nvGraphicFramePr>
        <p:xfrm>
          <a:off x="5149471" y="3876544"/>
          <a:ext cx="4415373" cy="2385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45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57355</TotalTime>
  <Words>636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8038</cp:revision>
  <cp:lastPrinted>2025-08-12T06:13:34Z</cp:lastPrinted>
  <dcterms:created xsi:type="dcterms:W3CDTF">2018-03-27T06:03:00Z</dcterms:created>
  <dcterms:modified xsi:type="dcterms:W3CDTF">2026-04-29T06:10:36Z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